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850" y="-52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施錠を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施錠を</a:t>
            </a:r>
            <a:endParaRPr lang="en-US" altLang="ja-JP" sz="15000" dirty="0"/>
          </a:p>
          <a:p>
            <a:r>
              <a:rPr lang="ja-JP" altLang="en-US" sz="15000" dirty="0" smtClean="0">
                <a:solidFill>
                  <a:srgbClr val="FF0000"/>
                </a:solidFill>
              </a:rPr>
              <a:t>忘れずに</a:t>
            </a:r>
            <a:endParaRPr lang="ja-JP" altLang="en-US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2432720" y="1040991"/>
            <a:ext cx="4907826" cy="4907826"/>
            <a:chOff x="4142415" y="805477"/>
            <a:chExt cx="1622956" cy="1622956"/>
          </a:xfrm>
        </p:grpSpPr>
        <p:sp>
          <p:nvSpPr>
            <p:cNvPr id="21" name="円/楕円 20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3" name="正方形/長方形 22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7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827726"/>
            <a:ext cx="9905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施錠を</a:t>
            </a:r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endParaRPr kumimoji="1" lang="ja-JP" altLang="en-US" sz="9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3056920" y="741795"/>
            <a:ext cx="3943528" cy="3943528"/>
            <a:chOff x="4142415" y="805477"/>
            <a:chExt cx="1622956" cy="1622956"/>
          </a:xfrm>
        </p:grpSpPr>
        <p:sp>
          <p:nvSpPr>
            <p:cNvPr id="22" name="円/楕円 21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8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帰る前に最終チェック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施錠を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297576" y="1493520"/>
            <a:ext cx="3447196" cy="3447196"/>
            <a:chOff x="4142415" y="805477"/>
            <a:chExt cx="1622956" cy="1622956"/>
          </a:xfrm>
        </p:grpSpPr>
        <p:sp>
          <p:nvSpPr>
            <p:cNvPr id="23" name="円/楕円 22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8" name="正方形/長方形 27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2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今日も一日お疲れ様でした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施錠を</a:t>
            </a:r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忘れずに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297576" y="1493520"/>
            <a:ext cx="3447196" cy="3447196"/>
            <a:chOff x="4142415" y="805477"/>
            <a:chExt cx="1622956" cy="1622956"/>
          </a:xfrm>
        </p:grpSpPr>
        <p:sp>
          <p:nvSpPr>
            <p:cNvPr id="23" name="円/楕円 22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8" name="正方形/長方形 27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2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319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pop749_施錠を忘れずに</dc:title>
  <dc:subject>pop749_施錠を忘れずに</dc:subject>
  <dc:creator>http://www.digipot.net</dc:creator>
  <cp:lastModifiedBy/>
  <cp:revision>1</cp:revision>
  <dcterms:created xsi:type="dcterms:W3CDTF">2014-07-30T05:46:34Z</dcterms:created>
  <dcterms:modified xsi:type="dcterms:W3CDTF">2016-04-12T07:00:31Z</dcterms:modified>
  <cp:version>1</cp:version>
</cp:coreProperties>
</file>